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417"/>
    <a:srgbClr val="6C7373"/>
    <a:srgbClr val="69787B"/>
    <a:srgbClr val="920012"/>
    <a:srgbClr val="AD1221"/>
    <a:srgbClr val="84121C"/>
    <a:srgbClr val="525F5D"/>
    <a:srgbClr val="535156"/>
    <a:srgbClr val="8E142B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/>
    <p:restoredTop sz="94780"/>
  </p:normalViewPr>
  <p:slideViewPr>
    <p:cSldViewPr snapToGrid="0" snapToObjects="1">
      <p:cViewPr>
        <p:scale>
          <a:sx n="100" d="100"/>
          <a:sy n="100" d="100"/>
        </p:scale>
        <p:origin x="2120" y="600"/>
      </p:cViewPr>
      <p:guideLst>
        <p:guide orient="horz" pos="1056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53451"/>
            <a:ext cx="8686800" cy="25146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228600" y="249486"/>
            <a:ext cx="8686800" cy="36576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425700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141783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622300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2651"/>
            <a:ext cx="5111750" cy="5314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4700"/>
            <a:ext cx="3008313" cy="4152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8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90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5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37118"/>
            <a:ext cx="8686800" cy="2514600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228600" y="249486"/>
            <a:ext cx="8686800" cy="36576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622300"/>
            <a:ext cx="795528" cy="92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425700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141783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 Hebrew" charset="0"/>
                <a:ea typeface="Arial Hebrew" charset="0"/>
                <a:cs typeface="Arial Hebre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097017"/>
            <a:ext cx="77724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1813100"/>
            <a:ext cx="77724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14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4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8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4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8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8575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8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8575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7840" y="6421120"/>
            <a:ext cx="8281833" cy="0"/>
          </a:xfrm>
          <a:prstGeom prst="line">
            <a:avLst/>
          </a:prstGeom>
          <a:ln>
            <a:solidFill>
              <a:srgbClr val="A514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660"/>
            <a:ext cx="82296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5801"/>
            <a:ext cx="822960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6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3DF7E84-A078-444E-B1A2-105EC3D85D56}" type="datetimeFigureOut">
              <a:rPr lang="en-US" smtClean="0"/>
              <a:pPr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6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BF07AC-08EC-6644-BF92-F974AE2560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192024"/>
            <a:ext cx="457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A51417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Hebrew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Heys</dc:creator>
  <cp:lastModifiedBy>Microsoft Office User</cp:lastModifiedBy>
  <cp:revision>34</cp:revision>
  <dcterms:created xsi:type="dcterms:W3CDTF">2012-08-03T10:29:40Z</dcterms:created>
  <dcterms:modified xsi:type="dcterms:W3CDTF">2015-12-08T15:39:07Z</dcterms:modified>
</cp:coreProperties>
</file>